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6"/>
  </p:notesMasterIdLst>
  <p:sldIdLst>
    <p:sldId id="274" r:id="rId2"/>
    <p:sldId id="275" r:id="rId3"/>
    <p:sldId id="276" r:id="rId4"/>
    <p:sldId id="277" r:id="rId5"/>
  </p:sldIdLst>
  <p:sldSz cx="9144000" cy="6858000" type="screen4x3"/>
  <p:notesSz cx="6858000" cy="9144000"/>
  <p:embeddedFontLst>
    <p:embeddedFont>
      <p:font typeface="Montserrat" pitchFamily="2" charset="77"/>
      <p:regular r:id="rId7"/>
      <p:bold r:id="rId8"/>
      <p:italic r:id="rId9"/>
      <p:boldItalic r:id="rId10"/>
    </p:embeddedFont>
    <p:embeddedFont>
      <p:font typeface="Montserrat Light"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77"/>
  </p:normalViewPr>
  <p:slideViewPr>
    <p:cSldViewPr snapToGrid="0">
      <p:cViewPr varScale="1">
        <p:scale>
          <a:sx n="92" d="100"/>
          <a:sy n="92" d="100"/>
        </p:scale>
        <p:origin x="8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bf23483d1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bf23483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bf23483d1_0_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bf23483d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bf23483d1_0_2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bf23483d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bf23483d1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bf23483d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lgn="ctr">
              <a:spcBef>
                <a:spcPts val="0"/>
              </a:spcBef>
              <a:spcAft>
                <a:spcPts val="0"/>
              </a:spcAft>
              <a:buSzPts val="4000"/>
              <a:buFont typeface="Montserrat"/>
              <a:buNone/>
              <a:defRPr sz="4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87350">
              <a:spcBef>
                <a:spcPts val="0"/>
              </a:spcBef>
              <a:spcAft>
                <a:spcPts val="0"/>
              </a:spcAft>
              <a:buClr>
                <a:srgbClr val="FFFFFF"/>
              </a:buClr>
              <a:buSzPts val="2500"/>
              <a:buFont typeface="Montserrat Light"/>
              <a:buChar char="●"/>
              <a:defRPr sz="2500">
                <a:solidFill>
                  <a:srgbClr val="FFFFFF"/>
                </a:solidFill>
                <a:latin typeface="Montserrat Light"/>
                <a:ea typeface="Montserrat Light"/>
                <a:cs typeface="Montserrat Light"/>
                <a:sym typeface="Montserrat Light"/>
              </a:defRPr>
            </a:lvl1pPr>
            <a:lvl2pPr marL="914400" lvl="1" indent="-317500">
              <a:spcBef>
                <a:spcPts val="1600"/>
              </a:spcBef>
              <a:spcAft>
                <a:spcPts val="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2pPr>
            <a:lvl3pPr marL="1371600" lvl="2" indent="-317500">
              <a:spcBef>
                <a:spcPts val="1600"/>
              </a:spcBef>
              <a:spcAft>
                <a:spcPts val="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3pPr>
            <a:lvl4pPr marL="1828800" lvl="3" indent="-317500">
              <a:spcBef>
                <a:spcPts val="1600"/>
              </a:spcBef>
              <a:spcAft>
                <a:spcPts val="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4pPr>
            <a:lvl5pPr marL="2286000" lvl="4" indent="-317500">
              <a:spcBef>
                <a:spcPts val="1600"/>
              </a:spcBef>
              <a:spcAft>
                <a:spcPts val="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5pPr>
            <a:lvl6pPr marL="2743200" lvl="5" indent="-317500">
              <a:spcBef>
                <a:spcPts val="1600"/>
              </a:spcBef>
              <a:spcAft>
                <a:spcPts val="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6pPr>
            <a:lvl7pPr marL="3200400" lvl="6" indent="-317500">
              <a:spcBef>
                <a:spcPts val="1600"/>
              </a:spcBef>
              <a:spcAft>
                <a:spcPts val="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7pPr>
            <a:lvl8pPr marL="3657600" lvl="7" indent="-317500">
              <a:spcBef>
                <a:spcPts val="1600"/>
              </a:spcBef>
              <a:spcAft>
                <a:spcPts val="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8pPr>
            <a:lvl9pPr marL="4114800" lvl="8" indent="-317500">
              <a:spcBef>
                <a:spcPts val="1600"/>
              </a:spcBef>
              <a:spcAft>
                <a:spcPts val="1600"/>
              </a:spcAft>
              <a:buClr>
                <a:srgbClr val="FFFFFF"/>
              </a:buClr>
              <a:buSzPts val="1400"/>
              <a:buFont typeface="Montserrat Light"/>
              <a:buChar char="■"/>
              <a:defRPr>
                <a:solidFill>
                  <a:srgbClr val="FFFFFF"/>
                </a:solidFill>
                <a:latin typeface="Montserrat Light"/>
                <a:ea typeface="Montserrat Light"/>
                <a:cs typeface="Montserrat Light"/>
                <a:sym typeface="Montserrat Light"/>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Montserrat Light"/>
              <a:buChar char="●"/>
              <a:defRPr sz="1800">
                <a:solidFill>
                  <a:schemeClr val="lt2"/>
                </a:solidFill>
                <a:latin typeface="Montserrat Light"/>
                <a:ea typeface="Montserrat Light"/>
                <a:cs typeface="Montserrat Light"/>
                <a:sym typeface="Montserrat Light"/>
              </a:defRPr>
            </a:lvl1pPr>
            <a:lvl2pPr marL="914400" lvl="1" indent="-317500">
              <a:lnSpc>
                <a:spcPct val="115000"/>
              </a:lnSpc>
              <a:spcBef>
                <a:spcPts val="1600"/>
              </a:spcBef>
              <a:spcAft>
                <a:spcPts val="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2pPr>
            <a:lvl3pPr marL="1371600" lvl="2" indent="-317500">
              <a:lnSpc>
                <a:spcPct val="115000"/>
              </a:lnSpc>
              <a:spcBef>
                <a:spcPts val="1600"/>
              </a:spcBef>
              <a:spcAft>
                <a:spcPts val="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3pPr>
            <a:lvl4pPr marL="1828800" lvl="3" indent="-317500">
              <a:lnSpc>
                <a:spcPct val="115000"/>
              </a:lnSpc>
              <a:spcBef>
                <a:spcPts val="1600"/>
              </a:spcBef>
              <a:spcAft>
                <a:spcPts val="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4pPr>
            <a:lvl5pPr marL="2286000" lvl="4" indent="-317500">
              <a:lnSpc>
                <a:spcPct val="115000"/>
              </a:lnSpc>
              <a:spcBef>
                <a:spcPts val="1600"/>
              </a:spcBef>
              <a:spcAft>
                <a:spcPts val="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5pPr>
            <a:lvl6pPr marL="2743200" lvl="5" indent="-317500">
              <a:lnSpc>
                <a:spcPct val="115000"/>
              </a:lnSpc>
              <a:spcBef>
                <a:spcPts val="1600"/>
              </a:spcBef>
              <a:spcAft>
                <a:spcPts val="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6pPr>
            <a:lvl7pPr marL="3200400" lvl="6" indent="-317500">
              <a:lnSpc>
                <a:spcPct val="115000"/>
              </a:lnSpc>
              <a:spcBef>
                <a:spcPts val="1600"/>
              </a:spcBef>
              <a:spcAft>
                <a:spcPts val="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7pPr>
            <a:lvl8pPr marL="3657600" lvl="7" indent="-317500">
              <a:lnSpc>
                <a:spcPct val="115000"/>
              </a:lnSpc>
              <a:spcBef>
                <a:spcPts val="1600"/>
              </a:spcBef>
              <a:spcAft>
                <a:spcPts val="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8pPr>
            <a:lvl9pPr marL="4114800" lvl="8" indent="-317500">
              <a:lnSpc>
                <a:spcPct val="115000"/>
              </a:lnSpc>
              <a:spcBef>
                <a:spcPts val="1600"/>
              </a:spcBef>
              <a:spcAft>
                <a:spcPts val="1600"/>
              </a:spcAft>
              <a:buClr>
                <a:schemeClr val="lt2"/>
              </a:buClr>
              <a:buSzPts val="1400"/>
              <a:buFont typeface="Montserrat Light"/>
              <a:buChar char="■"/>
              <a:defRPr>
                <a:solidFill>
                  <a:schemeClr val="lt2"/>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139300" y="301875"/>
            <a:ext cx="4387800" cy="11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Times New Roman"/>
                <a:ea typeface="Times New Roman"/>
                <a:cs typeface="Times New Roman"/>
                <a:sym typeface="Times New Roman"/>
              </a:rPr>
              <a:t>“God as father….? Yes!”</a:t>
            </a:r>
            <a:endParaRPr sz="3000">
              <a:latin typeface="Times New Roman"/>
              <a:ea typeface="Times New Roman"/>
              <a:cs typeface="Times New Roman"/>
              <a:sym typeface="Times New Roman"/>
            </a:endParaRPr>
          </a:p>
          <a:p>
            <a:pPr marL="0" lvl="0" indent="0" algn="ctr" rtl="0">
              <a:spcBef>
                <a:spcPts val="0"/>
              </a:spcBef>
              <a:spcAft>
                <a:spcPts val="0"/>
              </a:spcAft>
              <a:buNone/>
            </a:pPr>
            <a:r>
              <a:rPr lang="en" sz="3000">
                <a:latin typeface="Times New Roman"/>
                <a:ea typeface="Times New Roman"/>
                <a:cs typeface="Times New Roman"/>
                <a:sym typeface="Times New Roman"/>
              </a:rPr>
              <a:t>Psalm 68:5</a:t>
            </a:r>
            <a:endParaRPr sz="3000">
              <a:latin typeface="Times New Roman"/>
              <a:ea typeface="Times New Roman"/>
              <a:cs typeface="Times New Roman"/>
              <a:sym typeface="Times New Roman"/>
            </a:endParaRPr>
          </a:p>
        </p:txBody>
      </p:sp>
      <p:sp>
        <p:nvSpPr>
          <p:cNvPr id="170" name="Google Shape;170;p31"/>
          <p:cNvSpPr txBox="1">
            <a:spLocks noGrp="1"/>
          </p:cNvSpPr>
          <p:nvPr>
            <p:ph type="body" idx="1"/>
          </p:nvPr>
        </p:nvSpPr>
        <p:spPr>
          <a:xfrm>
            <a:off x="207850" y="1582650"/>
            <a:ext cx="4234200" cy="497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Psalm 27</a:t>
            </a:r>
            <a:endParaRPr>
              <a:latin typeface="Times New Roman"/>
              <a:ea typeface="Times New Roman"/>
              <a:cs typeface="Times New Roman"/>
              <a:sym typeface="Times New Roman"/>
            </a:endParaRPr>
          </a:p>
          <a:p>
            <a:pPr marL="0" lvl="0" indent="0" algn="ctr" rtl="0">
              <a:spcBef>
                <a:spcPts val="1600"/>
              </a:spcBef>
              <a:spcAft>
                <a:spcPts val="0"/>
              </a:spcAft>
              <a:buNone/>
            </a:pPr>
            <a:r>
              <a:rPr lang="en">
                <a:latin typeface="Times New Roman"/>
                <a:ea typeface="Times New Roman"/>
                <a:cs typeface="Times New Roman"/>
                <a:sym typeface="Times New Roman"/>
              </a:rPr>
              <a:t>Luke 18:9-14</a:t>
            </a:r>
            <a:endParaRPr>
              <a:latin typeface="Times New Roman"/>
              <a:ea typeface="Times New Roman"/>
              <a:cs typeface="Times New Roman"/>
              <a:sym typeface="Times New Roman"/>
            </a:endParaRPr>
          </a:p>
          <a:p>
            <a:pPr marL="0" lvl="0" indent="0" algn="ctr" rtl="0">
              <a:spcBef>
                <a:spcPts val="1600"/>
              </a:spcBef>
              <a:spcAft>
                <a:spcPts val="0"/>
              </a:spcAft>
              <a:buNone/>
            </a:pPr>
            <a:r>
              <a:rPr lang="en">
                <a:latin typeface="Times New Roman"/>
                <a:ea typeface="Times New Roman"/>
                <a:cs typeface="Times New Roman"/>
                <a:sym typeface="Times New Roman"/>
              </a:rPr>
              <a:t>Matthew 6:5-15</a:t>
            </a:r>
            <a:endParaRPr>
              <a:latin typeface="Times New Roman"/>
              <a:ea typeface="Times New Roman"/>
              <a:cs typeface="Times New Roman"/>
              <a:sym typeface="Times New Roman"/>
            </a:endParaRPr>
          </a:p>
          <a:p>
            <a:pPr marL="0" lvl="0" indent="0" algn="ctr" rtl="0">
              <a:spcBef>
                <a:spcPts val="1600"/>
              </a:spcBef>
              <a:spcAft>
                <a:spcPts val="0"/>
              </a:spcAft>
              <a:buNone/>
            </a:pPr>
            <a:endParaRPr sz="600">
              <a:latin typeface="Times New Roman"/>
              <a:ea typeface="Times New Roman"/>
              <a:cs typeface="Times New Roman"/>
              <a:sym typeface="Times New Roman"/>
            </a:endParaRPr>
          </a:p>
          <a:p>
            <a:pPr marL="0" lvl="0" indent="0" algn="ctr" rtl="0">
              <a:spcBef>
                <a:spcPts val="1600"/>
              </a:spcBef>
              <a:spcAft>
                <a:spcPts val="0"/>
              </a:spcAft>
              <a:buNone/>
            </a:pPr>
            <a:r>
              <a:rPr lang="en">
                <a:latin typeface="Times New Roman"/>
                <a:ea typeface="Times New Roman"/>
                <a:cs typeface="Times New Roman"/>
                <a:sym typeface="Times New Roman"/>
              </a:rPr>
              <a:t>“In His Holy Dwelling”</a:t>
            </a:r>
            <a:endParaRPr>
              <a:latin typeface="Times New Roman"/>
              <a:ea typeface="Times New Roman"/>
              <a:cs typeface="Times New Roman"/>
              <a:sym typeface="Times New Roman"/>
            </a:endParaRPr>
          </a:p>
          <a:p>
            <a:pPr marL="0" lvl="0" indent="0" algn="ctr" rtl="0">
              <a:spcBef>
                <a:spcPts val="1600"/>
              </a:spcBef>
              <a:spcAft>
                <a:spcPts val="0"/>
              </a:spcAft>
              <a:buNone/>
            </a:pPr>
            <a:r>
              <a:rPr lang="en">
                <a:latin typeface="Times New Roman"/>
                <a:ea typeface="Times New Roman"/>
                <a:cs typeface="Times New Roman"/>
                <a:sym typeface="Times New Roman"/>
              </a:rPr>
              <a:t>“The House of the Lord”</a:t>
            </a:r>
            <a:endParaRPr>
              <a:latin typeface="Times New Roman"/>
              <a:ea typeface="Times New Roman"/>
              <a:cs typeface="Times New Roman"/>
              <a:sym typeface="Times New Roman"/>
            </a:endParaRPr>
          </a:p>
          <a:p>
            <a:pPr marL="0" lvl="0" indent="0" algn="ctr" rtl="0">
              <a:spcBef>
                <a:spcPts val="1600"/>
              </a:spcBef>
              <a:spcAft>
                <a:spcPts val="0"/>
              </a:spcAft>
              <a:buNone/>
            </a:pPr>
            <a:r>
              <a:rPr lang="en">
                <a:latin typeface="Times New Roman"/>
                <a:ea typeface="Times New Roman"/>
                <a:cs typeface="Times New Roman"/>
                <a:sym typeface="Times New Roman"/>
              </a:rPr>
              <a:t>“Went home justified”</a:t>
            </a:r>
            <a:endParaRPr>
              <a:latin typeface="Times New Roman"/>
              <a:ea typeface="Times New Roman"/>
              <a:cs typeface="Times New Roman"/>
              <a:sym typeface="Times New Roman"/>
            </a:endParaRPr>
          </a:p>
          <a:p>
            <a:pPr marL="0" lvl="0" indent="0" algn="ctr" rtl="0">
              <a:spcBef>
                <a:spcPts val="1600"/>
              </a:spcBef>
              <a:spcAft>
                <a:spcPts val="0"/>
              </a:spcAft>
              <a:buNone/>
            </a:pPr>
            <a:r>
              <a:rPr lang="en">
                <a:latin typeface="Times New Roman"/>
                <a:ea typeface="Times New Roman"/>
                <a:cs typeface="Times New Roman"/>
                <a:sym typeface="Times New Roman"/>
              </a:rPr>
              <a:t>“Our Father”</a:t>
            </a:r>
            <a:endParaRPr>
              <a:latin typeface="Times New Roman"/>
              <a:ea typeface="Times New Roman"/>
              <a:cs typeface="Times New Roman"/>
              <a:sym typeface="Times New Roman"/>
            </a:endParaRPr>
          </a:p>
          <a:p>
            <a:pPr marL="0" lvl="0" indent="0" algn="ctr" rtl="0">
              <a:spcBef>
                <a:spcPts val="1600"/>
              </a:spcBef>
              <a:spcAft>
                <a:spcPts val="0"/>
              </a:spcAft>
              <a:buNone/>
            </a:pPr>
            <a:endParaRPr>
              <a:latin typeface="Times New Roman"/>
              <a:ea typeface="Times New Roman"/>
              <a:cs typeface="Times New Roman"/>
              <a:sym typeface="Times New Roman"/>
            </a:endParaRPr>
          </a:p>
          <a:p>
            <a:pPr marL="0" lvl="0" indent="0" algn="ctr" rtl="0">
              <a:spcBef>
                <a:spcPts val="1600"/>
              </a:spcBef>
              <a:spcAft>
                <a:spcPts val="0"/>
              </a:spcAft>
              <a:buNone/>
            </a:pPr>
            <a:endParaRPr>
              <a:latin typeface="Times New Roman"/>
              <a:ea typeface="Times New Roman"/>
              <a:cs typeface="Times New Roman"/>
              <a:sym typeface="Times New Roman"/>
            </a:endParaRPr>
          </a:p>
          <a:p>
            <a:pPr marL="0" lvl="0" indent="0" algn="ctr" rtl="0">
              <a:spcBef>
                <a:spcPts val="1600"/>
              </a:spcBef>
              <a:spcAft>
                <a:spcPts val="1600"/>
              </a:spcAft>
              <a:buNone/>
            </a:pPr>
            <a:endParaRPr/>
          </a:p>
        </p:txBody>
      </p:sp>
      <p:pic>
        <p:nvPicPr>
          <p:cNvPr id="171" name="Google Shape;171;p31"/>
          <p:cNvPicPr preferRelativeResize="0"/>
          <p:nvPr/>
        </p:nvPicPr>
        <p:blipFill>
          <a:blip r:embed="rId3">
            <a:alphaModFix/>
          </a:blip>
          <a:stretch>
            <a:fillRect/>
          </a:stretch>
        </p:blipFill>
        <p:spPr>
          <a:xfrm>
            <a:off x="4527100" y="301875"/>
            <a:ext cx="4517900" cy="3827125"/>
          </a:xfrm>
          <a:prstGeom prst="rect">
            <a:avLst/>
          </a:prstGeom>
          <a:noFill/>
          <a:ln>
            <a:noFill/>
          </a:ln>
        </p:spPr>
      </p:pic>
      <p:sp>
        <p:nvSpPr>
          <p:cNvPr id="172" name="Google Shape;172;p31"/>
          <p:cNvSpPr txBox="1"/>
          <p:nvPr/>
        </p:nvSpPr>
        <p:spPr>
          <a:xfrm>
            <a:off x="4527150" y="4328425"/>
            <a:ext cx="4518000" cy="222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Times New Roman"/>
                <a:ea typeface="Times New Roman"/>
                <a:cs typeface="Times New Roman"/>
                <a:sym typeface="Times New Roman"/>
              </a:rPr>
              <a:t>There is only one universe - It’s all sacred, and it’s all revelation</a:t>
            </a:r>
            <a:endParaRPr sz="24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2400">
                <a:solidFill>
                  <a:schemeClr val="dk1"/>
                </a:solidFill>
                <a:latin typeface="Times New Roman"/>
                <a:ea typeface="Times New Roman"/>
                <a:cs typeface="Times New Roman"/>
                <a:sym typeface="Times New Roman"/>
              </a:rPr>
              <a:t>Song, Sin</a:t>
            </a:r>
            <a:endParaRPr sz="24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2400">
                <a:solidFill>
                  <a:schemeClr val="dk1"/>
                </a:solidFill>
                <a:latin typeface="Times New Roman"/>
                <a:ea typeface="Times New Roman"/>
                <a:cs typeface="Times New Roman"/>
                <a:sym typeface="Times New Roman"/>
              </a:rPr>
              <a:t>&amp; the “Unseen”</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9885275" y="9615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78" name="Google Shape;178;p32"/>
          <p:cNvSpPr txBox="1">
            <a:spLocks noGrp="1"/>
          </p:cNvSpPr>
          <p:nvPr>
            <p:ph type="body" idx="1"/>
          </p:nvPr>
        </p:nvSpPr>
        <p:spPr>
          <a:xfrm>
            <a:off x="311700" y="385947"/>
            <a:ext cx="8520600" cy="62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Western culture has tended to be an extroverted culture and a “can-do” culture.  Prayer too easily became an attempt to change God and aggrandize ourselves instead of what it was meant to be – </a:t>
            </a:r>
            <a:r>
              <a:rPr lang="en" u="sng"/>
              <a:t>an interior practice to change the one who is praying, which will always happen if we stand calmly before this uncanny and utterly safe Presence, allowing the Divine Gaze to invade and heal our unconscious, the place where 95 percent of our motivations and reactions come from</a:t>
            </a:r>
            <a:r>
              <a:rPr lang="en"/>
              <a:t>.  All we can really do is return the gaze.  Then, as Meister Eckhart so perfectly said, “the eye with which we look back at God will be the same eye that first looked at us.”  We just complete the circuit! ~Richard Rohr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body" idx="4294967295"/>
          </p:nvPr>
        </p:nvSpPr>
        <p:spPr>
          <a:xfrm>
            <a:off x="311700" y="232533"/>
            <a:ext cx="8520600" cy="455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Times New Roman"/>
                <a:ea typeface="Times New Roman"/>
                <a:cs typeface="Times New Roman"/>
                <a:sym typeface="Times New Roman"/>
              </a:rPr>
              <a:t>Do not deprive the foreigner or the fatherless of justice, or take the cloak of the widow as a pledge.  Remember that you were slaves in Egypt and the Lord your God redeemed you from there. That is why I command you to do this.</a:t>
            </a:r>
            <a:endParaRPr sz="2400">
              <a:solidFill>
                <a:schemeClr val="dk1"/>
              </a:solidFill>
              <a:latin typeface="Times New Roman"/>
              <a:ea typeface="Times New Roman"/>
              <a:cs typeface="Times New Roman"/>
              <a:sym typeface="Times New Roman"/>
            </a:endParaRPr>
          </a:p>
          <a:p>
            <a:pPr marL="0" lvl="0" indent="0" algn="ctr" rtl="0">
              <a:spcBef>
                <a:spcPts val="1600"/>
              </a:spcBef>
              <a:spcAft>
                <a:spcPts val="1600"/>
              </a:spcAft>
              <a:buNone/>
            </a:pPr>
            <a:r>
              <a:rPr lang="en" sz="2400">
                <a:solidFill>
                  <a:schemeClr val="dk1"/>
                </a:solidFill>
                <a:latin typeface="Times New Roman"/>
                <a:ea typeface="Times New Roman"/>
                <a:cs typeface="Times New Roman"/>
                <a:sym typeface="Times New Roman"/>
              </a:rPr>
              <a:t> When you are harvesting in your field and you overlook a sheaf, do not go back to get it. Leave it for the foreigner, the fatherless and the widow, so that the Lord your God may bless you in all the work of your hands.  When you beat the olives from your trees, do not go over the branches a second time. Leave what remains for the foreigner, the fatherless and the widow.  When you harvest the grapes in your vineyard, do not go over the vines again. Leave what remains for the foreigner, the fatherless and the widow.  Remember that you were slaves in Egypt. That is why I command you to do this. ~Deuteronomy 24:17-22</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4"/>
          <p:cNvPicPr preferRelativeResize="0"/>
          <p:nvPr/>
        </p:nvPicPr>
        <p:blipFill rotWithShape="1">
          <a:blip r:embed="rId3">
            <a:alphaModFix/>
          </a:blip>
          <a:srcRect b="9608"/>
          <a:stretch/>
        </p:blipFill>
        <p:spPr>
          <a:xfrm>
            <a:off x="113500" y="259425"/>
            <a:ext cx="8815876" cy="6121926"/>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Words>
  <Application>Microsoft Macintosh PowerPoint</Application>
  <PresentationFormat>On-screen Show (4:3)</PresentationFormat>
  <Paragraphs>18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Times New Roman</vt:lpstr>
      <vt:lpstr>Montserrat</vt:lpstr>
      <vt:lpstr>Montserrat Light</vt:lpstr>
      <vt:lpstr>Arial</vt:lpstr>
      <vt:lpstr>Simple Dark</vt:lpstr>
      <vt:lpstr>“God as father….? Yes!” Psalm 68:5</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as father….? Yes!” Psalm 68:5</dc:title>
  <cp:lastModifiedBy>Microsoft Office User</cp:lastModifiedBy>
  <cp:revision>1</cp:revision>
  <dcterms:modified xsi:type="dcterms:W3CDTF">2019-06-17T14:59:58Z</dcterms:modified>
</cp:coreProperties>
</file>