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4"/>
  </p:notesMasterIdLst>
  <p:sldIdLst>
    <p:sldId id="266" r:id="rId2"/>
    <p:sldId id="267" r:id="rId3"/>
  </p:sldIdLst>
  <p:sldSz cx="9144000" cy="6858000" type="screen4x3"/>
  <p:notesSz cx="6858000" cy="9144000"/>
  <p:embeddedFontLst>
    <p:embeddedFont>
      <p:font typeface="Montserrat" pitchFamily="2" charset="77"/>
      <p:regular r:id="rId5"/>
      <p:bold r:id="rId6"/>
      <p:italic r:id="rId7"/>
      <p:boldItalic r:id="rId8"/>
    </p:embeddedFont>
    <p:embeddedFont>
      <p:font typeface="Montserrat Light" pitchFamily="2" charset="77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77"/>
  </p:normalViewPr>
  <p:slideViewPr>
    <p:cSldViewPr snapToGrid="0">
      <p:cViewPr varScale="1">
        <p:scale>
          <a:sx n="92" d="100"/>
          <a:sy n="92" d="100"/>
        </p:scale>
        <p:origin x="8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480237cb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480237cb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4a808f50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4a808f50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sz="4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 Light"/>
              <a:buChar char="●"/>
              <a:defRPr sz="2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○"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■"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●"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○"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■"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●"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○"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 Light"/>
              <a:buChar char="■"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●"/>
              <a:defRPr sz="18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○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■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●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○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■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●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Light"/>
              <a:buChar char="○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Montserrat Light"/>
              <a:buChar char="■"/>
              <a:defRPr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82150" y="150575"/>
            <a:ext cx="4072200" cy="962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/>
              <a:t>“Running Well...”</a:t>
            </a:r>
            <a:endParaRPr sz="30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/>
              <a:t>Galatians 5</a:t>
            </a:r>
            <a:endParaRPr sz="3000" b="0"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143150" y="978600"/>
            <a:ext cx="4497600" cy="58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identity and belonging = “justification” (declaration of right)~5:4 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“by works of the law” or “by the hearing of faith”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“For freedom Christ has set us free.” ~5:1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“For in Christ neither circumcision nor uncircumcision counts for anything...” ~5:6 ???!!!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813" y="390650"/>
            <a:ext cx="4390076" cy="285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/>
        </p:nvSpPr>
        <p:spPr>
          <a:xfrm>
            <a:off x="4640750" y="3598275"/>
            <a:ext cx="4390200" cy="29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5:14 / Leviticus 19:18</a:t>
            </a:r>
            <a:endParaRPr sz="2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shape does this take in our practical living?</a:t>
            </a:r>
            <a:endParaRPr sz="2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“Flesh vs Spirit”</a:t>
            </a:r>
            <a:endParaRPr sz="2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(self indulgence / other -</a:t>
            </a:r>
            <a:endParaRPr sz="2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we relate)</a:t>
            </a:r>
            <a:endParaRPr sz="2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223650" y="90250"/>
            <a:ext cx="4348500" cy="6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“Work out your own salvation...for it is God who is at work in you, enabling you </a:t>
            </a:r>
            <a:r>
              <a:rPr lang="en" sz="2400" i="1" u="sng"/>
              <a:t>both to will and to work</a:t>
            </a:r>
            <a:r>
              <a:rPr lang="en" sz="2400"/>
              <a:t> for his good pleasure”.  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~Phillipians 2:13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Acts (plurality) of the ‘flesh’ do not create the character and virtue we seek for our lives! (singular fruit)</a:t>
            </a:r>
            <a:endParaRPr sz="2400"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650" y="181900"/>
            <a:ext cx="4171851" cy="3878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/>
          <p:nvPr/>
        </p:nvSpPr>
        <p:spPr>
          <a:xfrm>
            <a:off x="4875825" y="3975075"/>
            <a:ext cx="41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“A Christian is a perfectly free lord of all, subject to none. A Christian is a perfectly dutiful servant of all, subject to all.” ~Luther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Macintosh PowerPoint</Application>
  <PresentationFormat>On-screen Show (4:3)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Montserrat</vt:lpstr>
      <vt:lpstr>Arial</vt:lpstr>
      <vt:lpstr>Montserrat Light</vt:lpstr>
      <vt:lpstr>Simple Dark</vt:lpstr>
      <vt:lpstr>“Running Well...” Galatians 5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“Running Well...” Galatians 5</dc:title>
  <cp:lastModifiedBy>Microsoft Office User</cp:lastModifiedBy>
  <cp:revision>1</cp:revision>
  <dcterms:modified xsi:type="dcterms:W3CDTF">2019-10-09T16:10:36Z</dcterms:modified>
</cp:coreProperties>
</file>