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2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0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5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2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4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5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DB8F-9B1F-41EF-A845-45183C316F6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2894D-0793-4613-B9CF-A0AE0878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2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0263" y="2902654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"We have seen what we thought was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un-seeable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Sheperd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Doeleman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director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 Telescope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The scientist behind the black hole photo was attacked by sexist trolls, and her male colleague was not having 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753" y="89263"/>
            <a:ext cx="5082540" cy="281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399" y="198121"/>
            <a:ext cx="3962401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 2019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“Deep Dawn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Physical, Personal, Communal”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19" y="1594357"/>
            <a:ext cx="396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ago we began Lent with the imposition of ashes and the recitation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“remember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are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 dust you shall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return” ~Gen. 3:19</a:t>
            </a:r>
          </a:p>
          <a:p>
            <a:pPr algn="ctr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Existential &amp; Rational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practice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Resurrection destabilizes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creates new possibilities!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~Mark 9:10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cdn.cnn.com/cnnnext/dam/assets/190418104505-07-prehistoric-foal-body-fluids-super-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23" y="4953000"/>
            <a:ext cx="4572000" cy="183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709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“At Easter we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really standing in the middle of a second 'Big Bang,' a tumultuous surge of divine energy as fiery and intense as the very beginning of the universe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~Rowan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Williams, former Archbishop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Canterbury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Resurrection 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phenomenon that vindicates the very real life &amp; crucifixion of Jesus of Nazareth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of Death do not prevail!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“Pharaoh”/Caesar/Herod/Pilate/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Ciaphas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physical, political claim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cdn1.bigcommerce.com/server1000/r8n9s/products/4025/images/4912/get_attachment_3__14788.1409333853.1280.1280.jpg?c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90" y="116114"/>
            <a:ext cx="3907408" cy="51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6890" y="5410200"/>
            <a:ext cx="39041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2:9  /  Acts 13:29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Crucifixion as Tree of Life!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Exile &amp; Return Pattern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47244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come to the garden alone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dew is still on the roses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voice I hear falling on my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of God discloses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walks with me, and He talks with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me,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tells me I am His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own;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joy we share as we tarry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there, None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has ever known.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I’d stay in the garden with Him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the night around me be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falling, </a:t>
            </a:r>
            <a:r>
              <a:rPr lang="en-US" sz="2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bids me go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through the voice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woe His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 to me is calling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Austin Miles (1912)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60227" y="4648200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our hope,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inspiration and our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challenge!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“Practice Resurrection”</a:t>
            </a: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~Wendell Berry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1513"/>
            <a:ext cx="4243654" cy="341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3657600"/>
            <a:ext cx="42436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2:7   John 20:22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saw his </a:t>
            </a:r>
            <a:r>
              <a:rPr lang="en-US" sz="2600" i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there, and the disciple whom he loved standing nearby, he said to her, "</a:t>
            </a:r>
            <a:r>
              <a:rPr lang="en-US" sz="2600" i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here is your son, and to the disciple, ‘Here is your </a:t>
            </a:r>
            <a:r>
              <a:rPr lang="en-US" sz="2600" i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mother.</a:t>
            </a:r>
            <a:r>
              <a:rPr lang="en-US" sz="2600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19:26-27</a:t>
            </a:r>
            <a:endParaRPr lang="en-US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50520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“She shall be called </a:t>
            </a:r>
            <a:r>
              <a:rPr lang="en-US" sz="2600" i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Gen 2:23</a:t>
            </a:r>
          </a:p>
          <a:p>
            <a:endParaRPr lang="en-US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man called his wife’s </a:t>
            </a:r>
          </a:p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Eve, because she was </a:t>
            </a:r>
          </a:p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i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all the living” </a:t>
            </a:r>
          </a:p>
          <a:p>
            <a:pPr algn="ctr"/>
            <a:r>
              <a:rPr lang="en-US" sz="2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 3:20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799" y="4648200"/>
            <a:ext cx="411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prstClr val="white"/>
                </a:solidFill>
                <a:latin typeface="Times" pitchFamily="18" charset="0"/>
              </a:rPr>
              <a:t>Jesus final act = changes the relationship (disciple to son)  John 1:12  = possibility of </a:t>
            </a:r>
            <a:r>
              <a:rPr lang="en-US" sz="2600" dirty="0" smtClean="0">
                <a:solidFill>
                  <a:prstClr val="white"/>
                </a:solidFill>
                <a:latin typeface="Times" pitchFamily="18" charset="0"/>
              </a:rPr>
              <a:t>newness &amp; birth! </a:t>
            </a:r>
            <a:r>
              <a:rPr lang="en-US" sz="2600" dirty="0">
                <a:solidFill>
                  <a:prstClr val="white"/>
                </a:solidFill>
                <a:latin typeface="Times" pitchFamily="18" charset="0"/>
              </a:rPr>
              <a:t>(blood &amp; water</a:t>
            </a:r>
            <a:r>
              <a:rPr lang="en-US" sz="2600" dirty="0" smtClean="0">
                <a:solidFill>
                  <a:prstClr val="white"/>
                </a:solidFill>
                <a:latin typeface="Times" pitchFamily="18" charset="0"/>
              </a:rPr>
              <a:t>) Family!</a:t>
            </a:r>
            <a:endParaRPr lang="en-US" sz="2600" dirty="0">
              <a:solidFill>
                <a:prstClr val="white"/>
              </a:solidFill>
              <a:latin typeface="Times" pitchFamily="18" charset="0"/>
            </a:endParaRPr>
          </a:p>
        </p:txBody>
      </p:sp>
      <p:pic>
        <p:nvPicPr>
          <p:cNvPr id="5" name="Picture 2" descr="http://www.4catholiceducators.com/graphics/1Peter1_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8" y="76200"/>
            <a:ext cx="3581401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04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248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22</cp:revision>
  <dcterms:created xsi:type="dcterms:W3CDTF">2019-04-18T15:21:06Z</dcterms:created>
  <dcterms:modified xsi:type="dcterms:W3CDTF">2019-04-21T12:13:59Z</dcterms:modified>
</cp:coreProperties>
</file>